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9" r:id="rId4"/>
    <p:sldId id="268" r:id="rId5"/>
    <p:sldId id="263" r:id="rId6"/>
    <p:sldId id="266" r:id="rId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CBE4C-40FF-4899-A9B9-6F53928FE58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99DCE-55D7-49F1-9181-17568C9F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5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100000" cy="434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3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0" y="0"/>
            <a:ext cx="10085760" cy="567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33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n-US" sz="209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632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 12/05/2019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22FCE5C-9829-4950-BF61-89D0231DA51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620000" y="-11160"/>
            <a:ext cx="8100000" cy="139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3300" b="0" strike="noStrike" spc="-1" dirty="0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Characterizing the Regulatory Framework in an Aggressive Breast Cancer Phenotype: A Bayesian Regression-Based Enhancement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George Acquaah-Mensah</a:t>
            </a:r>
            <a:r>
              <a:rPr lang="en-US" sz="2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and Anushree Iyengar</a:t>
            </a:r>
            <a:r>
              <a:rPr lang="en-US" sz="2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en-US" sz="20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MCPHS University, </a:t>
            </a:r>
            <a:r>
              <a:rPr lang="en-US" sz="20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Case Western Reserve University</a:t>
            </a:r>
          </a:p>
        </p:txBody>
      </p:sp>
      <p:pic>
        <p:nvPicPr>
          <p:cNvPr id="4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31" y="3994150"/>
            <a:ext cx="800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20" y="472546"/>
            <a:ext cx="3982331" cy="1884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04" y="2914033"/>
            <a:ext cx="3929822" cy="1697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090" y="603809"/>
            <a:ext cx="4095397" cy="3859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047522" y="3307821"/>
            <a:ext cx="630061" cy="147014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1503" tIns="15752" rIns="31503" bIns="157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50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2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00" y="4174155"/>
            <a:ext cx="4279165" cy="525051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1503" tIns="15752" rIns="31503" bIns="157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501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2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967" y="-87943"/>
            <a:ext cx="656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AGGRESSIVE IN B/AA PATIENTS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7" t="7440" r="2680"/>
          <a:stretch/>
        </p:blipFill>
        <p:spPr>
          <a:xfrm>
            <a:off x="6154332" y="1634392"/>
            <a:ext cx="3856443" cy="371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20" y="579393"/>
            <a:ext cx="4354200" cy="228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57" y="5500790"/>
            <a:ext cx="2409750" cy="151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4332" y="5424329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Alvarez et al., 2016</a:t>
            </a:r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137" y="2937200"/>
            <a:ext cx="1217700" cy="120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744" y="2926507"/>
            <a:ext cx="1180800" cy="134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5905" y="2867193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Bioinformatics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1985" y="521549"/>
            <a:ext cx="17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INFERELATOR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8762826" y="1117322"/>
            <a:ext cx="8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VIPER</a:t>
            </a:r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5400000">
            <a:off x="6722863" y="386827"/>
            <a:ext cx="776239" cy="22372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1421985" y="1486654"/>
            <a:ext cx="260180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50" b="1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[CHEA </a:t>
            </a:r>
            <a:r>
              <a:rPr lang="en-US" sz="1050" b="1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∩</a:t>
            </a:r>
            <a:r>
              <a:rPr lang="en-US" sz="1050" b="1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JASPAR </a:t>
            </a:r>
            <a:r>
              <a:rPr lang="en-US" sz="1050" b="1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∩ </a:t>
            </a:r>
            <a:r>
              <a:rPr lang="en-US" sz="1050" b="1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TFs As Priors</a:t>
            </a:r>
            <a:r>
              <a:rPr lang="en-US" sz="105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]</a:t>
            </a:r>
          </a:p>
          <a:p>
            <a:endParaRPr lang="en-US" sz="1050" b="1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21985" y="1410177"/>
            <a:ext cx="2601808" cy="448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13498" y="-15104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9" y="787576"/>
            <a:ext cx="4751766" cy="4699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25" y="787576"/>
            <a:ext cx="4515383" cy="4699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99" y="5329253"/>
            <a:ext cx="1863931" cy="232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850" y="0"/>
            <a:ext cx="771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MASTER REGULATORS IDENTIFIED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1"/>
          <p:cNvGraphicFramePr/>
          <p:nvPr>
            <p:extLst>
              <p:ext uri="{D42A27DB-BD31-4B8C-83A1-F6EECF244321}">
                <p14:modId xmlns:p14="http://schemas.microsoft.com/office/powerpoint/2010/main" val="1408262468"/>
              </p:ext>
            </p:extLst>
          </p:nvPr>
        </p:nvGraphicFramePr>
        <p:xfrm>
          <a:off x="2286000" y="412200"/>
          <a:ext cx="7032960" cy="4655880"/>
        </p:xfrm>
        <a:graphic>
          <a:graphicData uri="http://schemas.openxmlformats.org/drawingml/2006/table">
            <a:tbl>
              <a:tblPr/>
              <a:tblGrid>
                <a:gridCol w="20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ARACNe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Inferelator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Num Edges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31882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30351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VALIDATIONS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CHEA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JASPAR_PWM Predictions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BOTH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7E5F9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Mean (Abs) NES*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p=0.05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Mean Regulon Size*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p=0.05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6520">
                <a:tc>
                  <a:txBody>
                    <a:bodyPr/>
                    <a:lstStyle/>
                    <a:p>
                      <a:r>
                        <a:rPr lang="en-US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*Regulons</a:t>
                      </a:r>
                      <a:r>
                        <a:rPr lang="en-US" sz="1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associated with t</a:t>
                      </a:r>
                      <a:r>
                        <a:rPr lang="en-US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 </a:t>
                      </a:r>
                      <a:r>
                        <a:rPr lang="en-US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 Master Regulators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CustomShape 2"/>
          <p:cNvSpPr/>
          <p:nvPr/>
        </p:nvSpPr>
        <p:spPr>
          <a:xfrm>
            <a:off x="2050170" y="3330840"/>
            <a:ext cx="7695000" cy="6994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41919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6361" y="4680371"/>
            <a:ext cx="5728363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Inferelator</a:t>
            </a:r>
            <a:r>
              <a:rPr lang="en-US" sz="1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/BBSR: </a:t>
            </a:r>
          </a:p>
          <a:p>
            <a:pPr lvl="1"/>
            <a:r>
              <a:rPr lang="en-US" sz="1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Leading Edge (LE) genes</a:t>
            </a:r>
          </a:p>
          <a:p>
            <a:pPr lvl="1"/>
            <a:r>
              <a:rPr lang="en-US" sz="1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cancer biology-relevant pathways over-represented among LE genes </a:t>
            </a:r>
          </a:p>
          <a:p>
            <a:endParaRPr lang="en-US" sz="12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5201921" y="565896"/>
            <a:ext cx="4685029" cy="4188467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6178549" y="355591"/>
            <a:ext cx="3708401" cy="316450"/>
          </a:xfrm>
          <a:prstGeom prst="rect">
            <a:avLst/>
          </a:prstGeom>
          <a:noFill/>
          <a:ln>
            <a:noFill/>
          </a:ln>
        </p:spPr>
        <p:txBody>
          <a:bodyPr lIns="31007" tIns="15503" rIns="31007" bIns="15503"/>
          <a:lstStyle/>
          <a:p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ORA: </a:t>
            </a:r>
            <a:r>
              <a:rPr lang="en-US" sz="14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Inferelator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 BBSR: RB1 Regulon LE Genes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1" y="355591"/>
            <a:ext cx="4935479" cy="4106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6361" y="-124593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MR REGULONS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12607</TotalTime>
  <Words>126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subject/>
  <dc:creator>Acquaah-Mensah, George</dc:creator>
  <dc:description/>
  <cp:lastModifiedBy>Caitlin Moloney</cp:lastModifiedBy>
  <cp:revision>30</cp:revision>
  <dcterms:created xsi:type="dcterms:W3CDTF">2019-11-12T15:32:59Z</dcterms:created>
  <dcterms:modified xsi:type="dcterms:W3CDTF">2019-11-27T20:38:31Z</dcterms:modified>
  <dc:language>en-US</dc:language>
</cp:coreProperties>
</file>