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74" r:id="rId3"/>
    <p:sldId id="277" r:id="rId4"/>
    <p:sldId id="275" r:id="rId5"/>
    <p:sldId id="276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062C"/>
    <a:srgbClr val="DD0A2C"/>
    <a:srgbClr val="C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6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2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5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4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3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2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1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2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4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2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9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608B7-BC16-C340-9D18-27EF8F014BE8}" type="datetimeFigureOut">
              <a:rPr lang="en-US" smtClean="0"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25AB-0514-5549-89E9-EC816C63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7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MBECCB15-MarkCalen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et_in_Dubl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63" y="565727"/>
            <a:ext cx="9154263" cy="5149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00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93955" y="633716"/>
            <a:ext cx="359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Verdana"/>
                <a:cs typeface="Verdana"/>
              </a:rPr>
              <a:t>Des Higgins</a:t>
            </a:r>
            <a:endParaRPr lang="en-US" sz="2400" b="1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3194" y="242686"/>
            <a:ext cx="559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70" dirty="0" smtClean="0">
                <a:solidFill>
                  <a:schemeClr val="accent6"/>
                </a:solidFill>
                <a:latin typeface="Verdana"/>
              </a:rPr>
              <a:t>Conference honorary chair</a:t>
            </a:r>
            <a:endParaRPr lang="en-US" b="1" spc="170" dirty="0" smtClean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3955" y="1048180"/>
            <a:ext cx="3593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1F497D"/>
                </a:solidFill>
                <a:latin typeface="Verdana"/>
                <a:cs typeface="Verdana"/>
              </a:rPr>
              <a:t>School of Medicine &amp; Medical Science, Conway Institute, University College Dublin, Ireland</a:t>
            </a:r>
            <a:endParaRPr lang="en-US" sz="1600" i="1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93955" y="4709201"/>
            <a:ext cx="359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Verdana"/>
                <a:cs typeface="Verdana"/>
              </a:rPr>
              <a:t>Alex Bateman</a:t>
            </a:r>
            <a:endParaRPr lang="en-US" sz="2400" b="1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3955" y="5123665"/>
            <a:ext cx="3593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1F497D"/>
                </a:solidFill>
                <a:latin typeface="Verdana"/>
                <a:cs typeface="Verdana"/>
              </a:rPr>
              <a:t>University of Cambridge to </a:t>
            </a:r>
            <a:br>
              <a:rPr lang="en-US" sz="1600" i="1" dirty="0" smtClean="0">
                <a:solidFill>
                  <a:srgbClr val="1F497D"/>
                </a:solidFill>
                <a:latin typeface="Verdana"/>
                <a:cs typeface="Verdana"/>
              </a:rPr>
            </a:br>
            <a:r>
              <a:rPr lang="en-US" sz="1600" i="1" dirty="0" smtClean="0">
                <a:solidFill>
                  <a:srgbClr val="1F497D"/>
                </a:solidFill>
                <a:latin typeface="Verdana"/>
                <a:cs typeface="Verdana"/>
              </a:rPr>
              <a:t>the </a:t>
            </a:r>
            <a:r>
              <a:rPr lang="en-US" sz="1600" i="1" dirty="0" err="1" smtClean="0">
                <a:solidFill>
                  <a:srgbClr val="1F497D"/>
                </a:solidFill>
                <a:latin typeface="Verdana"/>
                <a:cs typeface="Verdana"/>
              </a:rPr>
              <a:t>Euorpean</a:t>
            </a:r>
            <a:r>
              <a:rPr lang="en-US" sz="1600" i="1" dirty="0" smtClean="0">
                <a:solidFill>
                  <a:srgbClr val="1F497D"/>
                </a:solidFill>
                <a:latin typeface="Verdana"/>
                <a:cs typeface="Verdana"/>
              </a:rPr>
              <a:t> Bioinformatics Institute (EMBL-EBI), </a:t>
            </a:r>
            <a:br>
              <a:rPr lang="en-US" sz="1600" i="1" dirty="0" smtClean="0">
                <a:solidFill>
                  <a:srgbClr val="1F497D"/>
                </a:solidFill>
                <a:latin typeface="Verdana"/>
                <a:cs typeface="Verdana"/>
              </a:rPr>
            </a:br>
            <a:r>
              <a:rPr lang="en-US" sz="1600" i="1" dirty="0" smtClean="0">
                <a:solidFill>
                  <a:srgbClr val="1F497D"/>
                </a:solidFill>
                <a:latin typeface="Verdana"/>
                <a:cs typeface="Verdana"/>
              </a:rPr>
              <a:t>United Kingdom</a:t>
            </a:r>
            <a:endParaRPr lang="en-US" sz="1600" i="1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3194" y="2540229"/>
            <a:ext cx="559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70" dirty="0" smtClean="0">
                <a:solidFill>
                  <a:schemeClr val="accent6"/>
                </a:solidFill>
                <a:latin typeface="Verdana"/>
              </a:rPr>
              <a:t>Conference co-chairs</a:t>
            </a:r>
            <a:endParaRPr lang="en-US" b="1" spc="170" dirty="0" smtClean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3955" y="2888006"/>
            <a:ext cx="359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Verdana"/>
                <a:cs typeface="Verdana"/>
              </a:rPr>
              <a:t>Janet Kelso</a:t>
            </a:r>
            <a:endParaRPr lang="en-US" sz="2400" b="1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93955" y="3302470"/>
            <a:ext cx="3593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1F497D"/>
                </a:solidFill>
                <a:latin typeface="Verdana"/>
                <a:cs typeface="Verdana"/>
              </a:rPr>
              <a:t>Max Planck Institute for Evolutionary Anthropology, Leipzig, Germany</a:t>
            </a:r>
            <a:endParaRPr lang="en-US" sz="1600" i="1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pic>
        <p:nvPicPr>
          <p:cNvPr id="3" name="Picture 2" descr="t4_128577655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5118" r="13046" b="11584"/>
          <a:stretch/>
        </p:blipFill>
        <p:spPr>
          <a:xfrm>
            <a:off x="3659075" y="622355"/>
            <a:ext cx="1163584" cy="1746972"/>
          </a:xfrm>
          <a:prstGeom prst="rect">
            <a:avLst/>
          </a:prstGeom>
        </p:spPr>
      </p:pic>
      <p:pic>
        <p:nvPicPr>
          <p:cNvPr id="4" name="Picture 3" descr="1634444 - Version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74" y="2998354"/>
            <a:ext cx="1163586" cy="1458185"/>
          </a:xfrm>
          <a:prstGeom prst="rect">
            <a:avLst/>
          </a:prstGeom>
        </p:spPr>
      </p:pic>
      <p:pic>
        <p:nvPicPr>
          <p:cNvPr id="2" name="Picture 1" descr="BATEMAN_Alex_7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/>
          <a:stretch/>
        </p:blipFill>
        <p:spPr>
          <a:xfrm>
            <a:off x="3659075" y="4856521"/>
            <a:ext cx="1163585" cy="14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82580" y="1568861"/>
            <a:ext cx="359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Verdana"/>
                <a:cs typeface="Verdana"/>
              </a:rPr>
              <a:t>Eileen Furlong</a:t>
            </a:r>
            <a:endParaRPr lang="en-US" sz="2400" b="1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3194" y="1016201"/>
            <a:ext cx="559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70" dirty="0" smtClean="0">
                <a:solidFill>
                  <a:schemeClr val="accent6"/>
                </a:solidFill>
                <a:latin typeface="Verdana"/>
              </a:rPr>
              <a:t>Confirmed keynote speakers</a:t>
            </a:r>
            <a:endParaRPr lang="en-US" b="1" spc="170" dirty="0" smtClean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2580" y="1983325"/>
            <a:ext cx="3593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1F497D"/>
                </a:solidFill>
                <a:latin typeface="Verdana"/>
                <a:cs typeface="Verdana"/>
              </a:rPr>
              <a:t>European Molecular Biology Laboratory (EMBL)</a:t>
            </a:r>
          </a:p>
          <a:p>
            <a:r>
              <a:rPr lang="en-US" sz="1600" i="1" dirty="0" smtClean="0">
                <a:solidFill>
                  <a:srgbClr val="1F497D"/>
                </a:solidFill>
                <a:latin typeface="Verdana"/>
                <a:cs typeface="Verdana"/>
              </a:rPr>
              <a:t>Heidelberg, Germany</a:t>
            </a:r>
            <a:endParaRPr lang="en-US" sz="1600" i="1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pic>
        <p:nvPicPr>
          <p:cNvPr id="11" name="Picture 10" descr="Eileen Furlong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1"/>
          <a:stretch/>
        </p:blipFill>
        <p:spPr>
          <a:xfrm>
            <a:off x="3837758" y="1590438"/>
            <a:ext cx="1230691" cy="18780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82580" y="4120406"/>
            <a:ext cx="359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Verdana"/>
                <a:cs typeface="Verdana"/>
              </a:rPr>
              <a:t>Kenneth H Wolfe</a:t>
            </a:r>
            <a:endParaRPr lang="en-US" sz="2400" b="1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2580" y="4534870"/>
            <a:ext cx="3593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1F497D"/>
                </a:solidFill>
                <a:latin typeface="Verdana"/>
                <a:cs typeface="Verdana"/>
              </a:rPr>
              <a:t>School of Medicine &amp; Medical Science, Conway Institute, University College Dublin, Ireland</a:t>
            </a:r>
          </a:p>
        </p:txBody>
      </p:sp>
      <p:pic>
        <p:nvPicPr>
          <p:cNvPr id="14" name="Picture 13" descr="k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73" y="4244635"/>
            <a:ext cx="1504427" cy="18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2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MBECCB15-SeeUinDubl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1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3363</TotalTime>
  <Words>73</Words>
  <Application>Microsoft Office PowerPoint</Application>
  <PresentationFormat>On-screen Show (4:3)</PresentationFormat>
  <Paragraphs>14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Dragich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Dragich Bishop</dc:creator>
  <cp:lastModifiedBy>speaker</cp:lastModifiedBy>
  <cp:revision>51</cp:revision>
  <dcterms:created xsi:type="dcterms:W3CDTF">2014-05-22T17:52:57Z</dcterms:created>
  <dcterms:modified xsi:type="dcterms:W3CDTF">2014-07-14T15:15:46Z</dcterms:modified>
</cp:coreProperties>
</file>