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1E8-5E4C-A243-9511-1CB0F146960F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DEA3-FD73-B14A-BD0C-C16C332FB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1E8-5E4C-A243-9511-1CB0F146960F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DEA3-FD73-B14A-BD0C-C16C332FB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1E8-5E4C-A243-9511-1CB0F146960F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DEA3-FD73-B14A-BD0C-C16C332FB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1E8-5E4C-A243-9511-1CB0F146960F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DEA3-FD73-B14A-BD0C-C16C332FB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1E8-5E4C-A243-9511-1CB0F146960F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DEA3-FD73-B14A-BD0C-C16C332FB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1E8-5E4C-A243-9511-1CB0F146960F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DEA3-FD73-B14A-BD0C-C16C332FB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1E8-5E4C-A243-9511-1CB0F146960F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DEA3-FD73-B14A-BD0C-C16C332FB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1E8-5E4C-A243-9511-1CB0F146960F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DEA3-FD73-B14A-BD0C-C16C332FB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1E8-5E4C-A243-9511-1CB0F146960F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DEA3-FD73-B14A-BD0C-C16C332FB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1E8-5E4C-A243-9511-1CB0F146960F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DEA3-FD73-B14A-BD0C-C16C332FB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1E8-5E4C-A243-9511-1CB0F146960F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DEA3-FD73-B14A-BD0C-C16C332FB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1E8-5E4C-A243-9511-1CB0F146960F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DEA3-FD73-B14A-BD0C-C16C332FB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MBECCB13-ppt-Mar3_Pag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MBECCB13-ppt-Mar3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MBECCB13-ppt-Mar3_Pag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MBECCB13-ppt-Mar3_Page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MBECCB13-ppt-Mar3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Dragich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 Dragich</dc:creator>
  <cp:lastModifiedBy>Carol Dragich</cp:lastModifiedBy>
  <cp:revision>4</cp:revision>
  <dcterms:created xsi:type="dcterms:W3CDTF">2013-03-06T00:00:21Z</dcterms:created>
  <dcterms:modified xsi:type="dcterms:W3CDTF">2013-03-06T00:10:21Z</dcterms:modified>
</cp:coreProperties>
</file>