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8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73AE3-7E01-5A47-A2B0-256695E3F32D}" type="datetimeFigureOut">
              <a:rPr lang="en-US" smtClean="0"/>
              <a:t>3/1/16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D5B31-FB98-DA4A-9B2E-9500CC418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13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5B31-FB98-DA4A-9B2E-9500CC418D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42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4E23-AC3A-224B-B838-AE4D66A00306}" type="datetimeFigureOut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C459-35E0-0849-A3D0-323D9C85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13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4E23-AC3A-224B-B838-AE4D66A00306}" type="datetimeFigureOut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C459-35E0-0849-A3D0-323D9C85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8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4E23-AC3A-224B-B838-AE4D66A00306}" type="datetimeFigureOut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C459-35E0-0849-A3D0-323D9C85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94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4E23-AC3A-224B-B838-AE4D66A00306}" type="datetimeFigureOut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C459-35E0-0849-A3D0-323D9C85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1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4E23-AC3A-224B-B838-AE4D66A00306}" type="datetimeFigureOut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C459-35E0-0849-A3D0-323D9C85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77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4E23-AC3A-224B-B838-AE4D66A00306}" type="datetimeFigureOut">
              <a:rPr lang="en-US" smtClean="0"/>
              <a:t>3/1/16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C459-35E0-0849-A3D0-323D9C85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19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4E23-AC3A-224B-B838-AE4D66A00306}" type="datetimeFigureOut">
              <a:rPr lang="en-US" smtClean="0"/>
              <a:t>3/1/16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C459-35E0-0849-A3D0-323D9C85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46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4E23-AC3A-224B-B838-AE4D66A00306}" type="datetimeFigureOut">
              <a:rPr lang="en-US" smtClean="0"/>
              <a:t>3/1/16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C459-35E0-0849-A3D0-323D9C85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0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4E23-AC3A-224B-B838-AE4D66A00306}" type="datetimeFigureOut">
              <a:rPr lang="en-US" smtClean="0"/>
              <a:t>3/1/16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C459-35E0-0849-A3D0-323D9C85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7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4E23-AC3A-224B-B838-AE4D66A00306}" type="datetimeFigureOut">
              <a:rPr lang="en-US" smtClean="0"/>
              <a:t>3/1/16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C459-35E0-0849-A3D0-323D9C85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29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4E23-AC3A-224B-B838-AE4D66A00306}" type="datetimeFigureOut">
              <a:rPr lang="en-US" smtClean="0"/>
              <a:t>3/1/16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C459-35E0-0849-A3D0-323D9C85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07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B4E23-AC3A-224B-B838-AE4D66A00306}" type="datetimeFigureOut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4C459-35E0-0849-A3D0-323D9C85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5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190" y="274592"/>
            <a:ext cx="3725780" cy="357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32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928" y="269680"/>
            <a:ext cx="3797072" cy="383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30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2794" y="-36341"/>
            <a:ext cx="3871206" cy="85725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Arial"/>
                <a:cs typeface="Arial"/>
              </a:rPr>
              <a:t>PRESENT@ </a:t>
            </a:r>
            <a:r>
              <a:rPr lang="en-US" sz="2000" b="1" dirty="0">
                <a:solidFill>
                  <a:schemeClr val="tx2"/>
                </a:solidFill>
                <a:latin typeface="Arial"/>
                <a:cs typeface="Arial"/>
              </a:rPr>
              <a:t>ISMB </a:t>
            </a:r>
            <a:r>
              <a:rPr lang="en-US" sz="2000" b="1" dirty="0" smtClean="0">
                <a:solidFill>
                  <a:schemeClr val="tx2"/>
                </a:solidFill>
                <a:latin typeface="Arial"/>
                <a:cs typeface="Arial"/>
              </a:rPr>
              <a:t>2016</a:t>
            </a:r>
            <a:endParaRPr lang="en-US" sz="20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52155" y="843408"/>
            <a:ext cx="2740527" cy="64168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Posters</a:t>
            </a:r>
          </a:p>
          <a:p>
            <a:pPr algn="ctr"/>
            <a:r>
              <a:rPr lang="en-US" dirty="0" smtClean="0"/>
              <a:t>Deadline: March 10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852155" y="1640087"/>
            <a:ext cx="2740527" cy="64168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Highlights Track</a:t>
            </a:r>
          </a:p>
          <a:p>
            <a:pPr algn="ctr"/>
            <a:r>
              <a:rPr lang="en-US" dirty="0" smtClean="0"/>
              <a:t>Deadline: March 11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852155" y="2481531"/>
            <a:ext cx="2740527" cy="64168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Late Breaking Research</a:t>
            </a:r>
          </a:p>
          <a:p>
            <a:pPr algn="ctr"/>
            <a:r>
              <a:rPr lang="en-US" dirty="0" smtClean="0"/>
              <a:t>Deadline: April 4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852155" y="3265861"/>
            <a:ext cx="2740527" cy="64168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Technology Track</a:t>
            </a:r>
          </a:p>
          <a:p>
            <a:pPr algn="ctr"/>
            <a:r>
              <a:rPr lang="en-US" dirty="0" smtClean="0"/>
              <a:t>Deadline: May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03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29</Words>
  <Application>Microsoft Macintosh PowerPoint</Application>
  <PresentationFormat>On-screen Show (16:9)</PresentationFormat>
  <Paragraphs>10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PRESENT@ ISMB 2016</vt:lpstr>
    </vt:vector>
  </TitlesOfParts>
  <Company>Dragich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Dragich Bishop</dc:creator>
  <cp:lastModifiedBy>Nadine Costello</cp:lastModifiedBy>
  <cp:revision>7</cp:revision>
  <dcterms:created xsi:type="dcterms:W3CDTF">2015-07-31T15:21:44Z</dcterms:created>
  <dcterms:modified xsi:type="dcterms:W3CDTF">2016-03-01T14:42:36Z</dcterms:modified>
</cp:coreProperties>
</file>