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20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73AE3-7E01-5A47-A2B0-256695E3F32D}" type="datetimeFigureOut">
              <a:rPr lang="en-US" smtClean="0"/>
              <a:t>16-04-07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D5B31-FB98-DA4A-9B2E-9500CC418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1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D5B31-FB98-DA4A-9B2E-9500CC418D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4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16-04-07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1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16-04-07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16-04-07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9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16-04-07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1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16-04-07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7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16-04-07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1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16-04-07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4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16-04-07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0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16-04-07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7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16-04-07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2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4E23-AC3A-224B-B838-AE4D66A00306}" type="datetimeFigureOut">
              <a:rPr lang="en-US" smtClean="0"/>
              <a:t>16-04-07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0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B4E23-AC3A-224B-B838-AE4D66A00306}" type="datetimeFigureOut">
              <a:rPr lang="en-US" smtClean="0"/>
              <a:t>16-04-07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C459-35E0-0849-A3D0-323D9C85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5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MB16-1366x768-intro2_Page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190" y="274592"/>
            <a:ext cx="3725780" cy="35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3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28" y="269680"/>
            <a:ext cx="3797072" cy="383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30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</Words>
  <Application>Microsoft Macintosh PowerPoint</Application>
  <PresentationFormat>On-screen Show (16:9)</PresentationFormat>
  <Paragraphs>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Dragich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Dragich Bishop</dc:creator>
  <cp:lastModifiedBy>Carol Dragich Bishop</cp:lastModifiedBy>
  <cp:revision>6</cp:revision>
  <dcterms:created xsi:type="dcterms:W3CDTF">2015-07-31T15:21:44Z</dcterms:created>
  <dcterms:modified xsi:type="dcterms:W3CDTF">2016-04-07T17:23:22Z</dcterms:modified>
</cp:coreProperties>
</file>